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8" r:id="rId3"/>
    <p:sldId id="267" r:id="rId4"/>
    <p:sldId id="270" r:id="rId5"/>
    <p:sldId id="261" r:id="rId6"/>
    <p:sldId id="258" r:id="rId7"/>
    <p:sldId id="259" r:id="rId8"/>
    <p:sldId id="260" r:id="rId9"/>
    <p:sldId id="266" r:id="rId10"/>
    <p:sldId id="262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99" autoAdjust="0"/>
    <p:restoredTop sz="94660"/>
  </p:normalViewPr>
  <p:slideViewPr>
    <p:cSldViewPr>
      <p:cViewPr varScale="1">
        <p:scale>
          <a:sx n="69" d="100"/>
          <a:sy n="69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977BB-934F-4B90-AADD-248281FA5714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95BEA-74D6-40D3-9BAE-4C3B9422781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6D4FF-38F4-4AD3-8C4B-21899E8A372F}" type="datetimeFigureOut">
              <a:rPr lang="zh-TW" altLang="en-US" smtClean="0"/>
              <a:pPr/>
              <a:t>2016/5/2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9CB4-4FD9-4D1E-B144-AAAAC2C277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lass%20106%20interview%20witht%20the%20teacher/ivan_1_5_15_23_A.mp4" TargetMode="External"/><Relationship Id="rId2" Type="http://schemas.openxmlformats.org/officeDocument/2006/relationships/hyperlink" Target="http://www.andrewclements.com/books/novels/11917_andrew_clements%20curriculum_guide_20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lass%20106%20interview%20witht%20the%20teacher/Chinese%20teacher25.27.29.31_B+.wm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-debate.blogspot.tw/" TargetMode="External"/><Relationship Id="rId2" Type="http://schemas.openxmlformats.org/officeDocument/2006/relationships/hyperlink" Target="file:///F:\106&#33521;&#23526;&#29677;\no%20talking\debate_handboo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F:\106&#33521;&#23526;&#29677;\no%20talking\Team%20Debate_list.doc" TargetMode="External"/><Relationship Id="rId5" Type="http://schemas.openxmlformats.org/officeDocument/2006/relationships/hyperlink" Target="file:///F:\106&#33521;&#23526;&#29677;\no%20talking\Team%20Debate_format_guideline_grading%20sheet.doc" TargetMode="External"/><Relationship Id="rId4" Type="http://schemas.openxmlformats.org/officeDocument/2006/relationships/hyperlink" Target="http://www.hs.ntnu.edu.tw/hsnuwp/wp-content/bt_uploads/experiment/2015/10/%E8%A5%BF%E8%B3%BD%E7%BE%85%E7%9B%83%E6%AF%94%E8%B3%BD%E8%A6%8F%E5%89%87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y%20portfolio_on%20_notaking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drewclements.com/books/novels/11917_andrew_clements%20curriculum_guide_201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F:\106&#33521;&#23526;&#29677;\no%20talking\A%20Movie%20Review%20on%20Gandhi.docx" TargetMode="External"/><Relationship Id="rId2" Type="http://schemas.openxmlformats.org/officeDocument/2006/relationships/hyperlink" Target="http://www.imdb.com/title/tt0083987/?ref_=fn_al_tt_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no_talking_student_packet.pdf" TargetMode="External"/><Relationship Id="rId2" Type="http://schemas.openxmlformats.org/officeDocument/2006/relationships/hyperlink" Target="Worksheet%20on%20No%20Talking_111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s.google.com.tw/books?id=62V9hBX_9_YC&amp;pg=PA32&amp;lpg=PA32&amp;dq=no+talking+worksheet&amp;source=bl&amp;ots=a9CtHCf3RE&amp;sig=VhVNh8WqfivWLSHhf7JJGm8qxpU&amp;hl=en&amp;sa=X&amp;ved=0CB4Q6AEwAGoVChMIvfDis4_axwIVh6KUCh20OgNR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F:\106&#33521;&#23526;&#29677;\no%20talking\Our%20Reading%20Journal_no_talking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no%20talking%20review_odd%20numbers/no%20talking_10631.docx" TargetMode="External"/><Relationship Id="rId2" Type="http://schemas.openxmlformats.org/officeDocument/2006/relationships/hyperlink" Target="https://www.google.com.tw/url?sa=t&amp;rct=j&amp;q=&amp;esrc=s&amp;source=web&amp;cd=1&amp;cad=rja&amp;uact=8&amp;ved=0ahUKEwjr7fr2pLDMAhWCF5QKHadGCjsQFggcMAA&amp;url=http://www.bookman.com.tw/reading/2015reading/&amp;usg=AFQjCNGs507dSrqRlAISJn99rqwZ_4UT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No talking </a:t>
            </a:r>
            <a:br>
              <a:rPr lang="en-US" altLang="zh-TW" dirty="0" smtClean="0"/>
            </a:br>
            <a:r>
              <a:rPr lang="en-US" altLang="zh-TW" dirty="0" smtClean="0"/>
              <a:t>- A read-to-discuss class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by Gloria Chan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Interview with a Teacher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What to ask</a:t>
            </a:r>
          </a:p>
          <a:p>
            <a:pPr lvl="1"/>
            <a:r>
              <a:rPr lang="en-US" altLang="zh-TW" dirty="0" smtClean="0">
                <a:hlinkClick r:id="rId2"/>
              </a:rPr>
              <a:t>A guide to books by Andrew Clements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What makes her/him decide to be a teacher?</a:t>
            </a:r>
          </a:p>
          <a:p>
            <a:pPr lvl="2"/>
            <a:r>
              <a:rPr lang="en-US" altLang="zh-TW" dirty="0" smtClean="0"/>
              <a:t>What’s her/his feeling of being a teacher?</a:t>
            </a:r>
          </a:p>
          <a:p>
            <a:pPr lvl="2"/>
            <a:r>
              <a:rPr lang="en-US" altLang="zh-TW" dirty="0" smtClean="0"/>
              <a:t>Has any student ever taught them something exciting or new</a:t>
            </a:r>
          </a:p>
          <a:p>
            <a:pPr lvl="2"/>
            <a:r>
              <a:rPr lang="en-US" altLang="zh-TW" dirty="0" smtClean="0"/>
              <a:t>How does he/she feel about the value of order and quiet</a:t>
            </a:r>
          </a:p>
          <a:p>
            <a:pPr lvl="2"/>
            <a:r>
              <a:rPr lang="en-US" altLang="zh-TW" dirty="0" smtClean="0"/>
              <a:t>How does he/she maintain order when students are too noisy?</a:t>
            </a:r>
          </a:p>
          <a:p>
            <a:pPr lvl="2"/>
            <a:r>
              <a:rPr lang="en-US" altLang="zh-TW" dirty="0" smtClean="0"/>
              <a:t>How does she feel when students are very noisy?</a:t>
            </a:r>
          </a:p>
          <a:p>
            <a:r>
              <a:rPr lang="en-US" altLang="zh-TW" dirty="0" smtClean="0"/>
              <a:t>Video </a:t>
            </a:r>
            <a:r>
              <a:rPr lang="en-US" altLang="zh-TW" dirty="0" smtClean="0"/>
              <a:t>clips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 </a:t>
            </a:r>
            <a:r>
              <a:rPr lang="en-US" altLang="zh-TW" dirty="0" smtClean="0">
                <a:hlinkClick r:id="rId3" action="ppaction://hlinkfile"/>
              </a:rPr>
              <a:t>with Ivan</a:t>
            </a:r>
            <a:r>
              <a:rPr lang="en-US" altLang="zh-TW" dirty="0" smtClean="0"/>
              <a:t>, </a:t>
            </a:r>
            <a:r>
              <a:rPr lang="en-US" altLang="zh-TW" dirty="0" smtClean="0">
                <a:hlinkClick r:id="rId4" action="ppaction://hlinkfile"/>
              </a:rPr>
              <a:t>with </a:t>
            </a:r>
            <a:r>
              <a:rPr lang="en-US" altLang="zh-TW" dirty="0" err="1" smtClean="0">
                <a:hlinkClick r:id="rId4" action="ppaction://hlinkfile"/>
              </a:rPr>
              <a:t>P</a:t>
            </a:r>
            <a:r>
              <a:rPr lang="en-US" altLang="zh-TW" dirty="0" err="1" smtClean="0">
                <a:hlinkClick r:id="rId4" action="ppaction://hlinkfile"/>
              </a:rPr>
              <a:t>eggie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Short Play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Divide students into groups (4 for one group)</a:t>
            </a:r>
          </a:p>
          <a:p>
            <a:r>
              <a:rPr lang="en-US" altLang="zh-TW" dirty="0" smtClean="0"/>
              <a:t>Each group presents  an interesting episode 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Gather information</a:t>
            </a:r>
          </a:p>
          <a:p>
            <a:pPr lvl="1"/>
            <a:r>
              <a:rPr lang="en-US" altLang="zh-TW" dirty="0" smtClean="0">
                <a:hlinkClick r:id="rId2" action="ppaction://hlinkfile"/>
              </a:rPr>
              <a:t>Debating Tutorial Handouts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3"/>
              </a:rPr>
              <a:t>English Debate 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4"/>
              </a:rPr>
              <a:t>「西塞羅」盃高中學生英語辯論比賽規則</a:t>
            </a:r>
            <a:endParaRPr lang="en-US" altLang="zh-TW" dirty="0" smtClean="0"/>
          </a:p>
          <a:p>
            <a:r>
              <a:rPr lang="en-US" altLang="zh-TW" dirty="0" smtClean="0">
                <a:hlinkClick r:id="rId5" action="ppaction://hlinkfile"/>
              </a:rPr>
              <a:t>Rules &amp; grading sheets</a:t>
            </a:r>
            <a:endParaRPr lang="en-US" altLang="zh-TW" dirty="0" smtClean="0"/>
          </a:p>
          <a:p>
            <a:r>
              <a:rPr lang="en-US" altLang="zh-TW" dirty="0" smtClean="0">
                <a:hlinkClick r:id="rId6" action="ppaction://hlinkfile"/>
              </a:rPr>
              <a:t>Work assignment Sheets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to find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Ppt</a:t>
            </a:r>
            <a:r>
              <a:rPr lang="en-US" altLang="zh-TW" dirty="0" smtClean="0"/>
              <a:t> report </a:t>
            </a:r>
          </a:p>
          <a:p>
            <a:r>
              <a:rPr lang="en-US" altLang="zh-TW" dirty="0" smtClean="0"/>
              <a:t>Discussion group</a:t>
            </a:r>
          </a:p>
          <a:p>
            <a:r>
              <a:rPr lang="en-US" altLang="zh-TW" dirty="0" smtClean="0"/>
              <a:t>Short speech</a:t>
            </a:r>
          </a:p>
          <a:p>
            <a:r>
              <a:rPr lang="en-US" altLang="zh-TW" dirty="0" smtClean="0"/>
              <a:t>Hand-made book report</a:t>
            </a:r>
          </a:p>
          <a:p>
            <a:r>
              <a:rPr lang="en-US" altLang="zh-TW" dirty="0" smtClean="0"/>
              <a:t>Practice the no-talking scenario in your class</a:t>
            </a:r>
          </a:p>
          <a:p>
            <a:r>
              <a:rPr lang="en-US" altLang="zh-TW" dirty="0" smtClean="0"/>
              <a:t>…</a:t>
            </a:r>
          </a:p>
          <a:p>
            <a:r>
              <a:rPr lang="en-US" altLang="zh-TW" dirty="0" smtClean="0">
                <a:hlinkClick r:id="rId2" action="ppaction://hlinkfile"/>
              </a:rPr>
              <a:t>Portfolio </a:t>
            </a:r>
            <a:r>
              <a:rPr lang="en-US" altLang="zh-TW" dirty="0" smtClean="0">
                <a:hlinkClick r:id="rId2" action="ppaction://hlinkfile"/>
              </a:rPr>
              <a:t>collection</a:t>
            </a:r>
            <a:r>
              <a:rPr lang="zh-TW" altLang="en-US" dirty="0" smtClean="0"/>
              <a:t>*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Thanks for your attention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</a:t>
            </a:r>
            <a:r>
              <a:rPr lang="en-US" altLang="zh-TW" dirty="0" smtClean="0">
                <a:hlinkClick r:id="rId2"/>
              </a:rPr>
              <a:t>Andrew Clements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Frindle</a:t>
            </a:r>
            <a:endParaRPr lang="en-US" altLang="zh-TW" dirty="0" smtClean="0"/>
          </a:p>
          <a:p>
            <a:r>
              <a:rPr lang="en-US" altLang="zh-TW" dirty="0" smtClean="0"/>
              <a:t>The Report Card</a:t>
            </a:r>
          </a:p>
          <a:p>
            <a:r>
              <a:rPr lang="en-US" altLang="zh-TW" dirty="0" smtClean="0"/>
              <a:t>No </a:t>
            </a:r>
            <a:r>
              <a:rPr lang="en-US" altLang="zh-TW" dirty="0" err="1" smtClean="0"/>
              <a:t>Talknig</a:t>
            </a:r>
            <a:endParaRPr lang="en-US" altLang="zh-TW" dirty="0" smtClean="0"/>
          </a:p>
          <a:p>
            <a:r>
              <a:rPr lang="en-US" altLang="zh-TW" dirty="0" smtClean="0"/>
              <a:t>Lunch Money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I choose this book 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Authentic English</a:t>
            </a:r>
          </a:p>
          <a:p>
            <a:r>
              <a:rPr lang="en-US" altLang="zh-TW" dirty="0" smtClean="0"/>
              <a:t>Interesting plot</a:t>
            </a:r>
          </a:p>
          <a:p>
            <a:pPr lvl="1"/>
            <a:r>
              <a:rPr lang="en-US" altLang="zh-TW" dirty="0" smtClean="0"/>
              <a:t>Gender education (boys vs. girls) </a:t>
            </a:r>
          </a:p>
          <a:p>
            <a:pPr lvl="1"/>
            <a:r>
              <a:rPr lang="en-US" altLang="zh-TW" dirty="0" smtClean="0"/>
              <a:t>Patriotic education –pledge of allegiance</a:t>
            </a:r>
          </a:p>
          <a:p>
            <a:pPr lvl="1"/>
            <a:r>
              <a:rPr lang="en-US" altLang="zh-TW" dirty="0" smtClean="0"/>
              <a:t>Classroom management </a:t>
            </a:r>
          </a:p>
          <a:p>
            <a:pPr lvl="1"/>
            <a:r>
              <a:rPr lang="en-US" altLang="zh-TW" dirty="0"/>
              <a:t> F</a:t>
            </a:r>
            <a:r>
              <a:rPr lang="en-US" altLang="zh-TW" dirty="0" smtClean="0"/>
              <a:t>rom Cooties to cooperation</a:t>
            </a:r>
          </a:p>
          <a:p>
            <a:pPr lvl="1"/>
            <a:r>
              <a:rPr lang="en-US" altLang="zh-TW" dirty="0" smtClean="0"/>
              <a:t>Self-growth</a:t>
            </a:r>
          </a:p>
          <a:p>
            <a:pPr lvl="1"/>
            <a:r>
              <a:rPr lang="en-US" altLang="zh-TW" dirty="0" smtClean="0"/>
              <a:t>How we learn from children (authority vs. students)</a:t>
            </a:r>
          </a:p>
          <a:p>
            <a:pPr lvl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I choose this book 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Literary terms and others</a:t>
            </a:r>
          </a:p>
          <a:p>
            <a:pPr lvl="1"/>
            <a:r>
              <a:rPr lang="en-US" altLang="zh-TW" dirty="0" smtClean="0"/>
              <a:t>Simile</a:t>
            </a:r>
          </a:p>
          <a:p>
            <a:pPr lvl="1"/>
            <a:r>
              <a:rPr lang="en-US" altLang="zh-TW" dirty="0" smtClean="0"/>
              <a:t>Irony</a:t>
            </a:r>
          </a:p>
          <a:p>
            <a:pPr lvl="1"/>
            <a:r>
              <a:rPr lang="en-US" altLang="zh-TW" dirty="0" smtClean="0"/>
              <a:t>Foreshadowing</a:t>
            </a:r>
          </a:p>
          <a:p>
            <a:pPr lvl="1"/>
            <a:r>
              <a:rPr lang="en-US" altLang="zh-TW" dirty="0" smtClean="0"/>
              <a:t>Climax (confrontation)</a:t>
            </a:r>
          </a:p>
          <a:p>
            <a:pPr lvl="1"/>
            <a:r>
              <a:rPr lang="en-US" altLang="zh-TW" dirty="0" smtClean="0"/>
              <a:t>First-person/third-person narrative</a:t>
            </a:r>
          </a:p>
          <a:p>
            <a:pPr lvl="1"/>
            <a:r>
              <a:rPr lang="en-US" altLang="zh-TW" dirty="0" smtClean="0"/>
              <a:t>Stereotype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Before We Read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Gandhi movie </a:t>
            </a:r>
            <a:endParaRPr lang="en-US" altLang="zh-TW" dirty="0" smtClean="0"/>
          </a:p>
          <a:p>
            <a:r>
              <a:rPr lang="en-US" altLang="zh-TW" dirty="0" smtClean="0">
                <a:hlinkClick r:id="rId3" action="ppaction://hlinkfile"/>
              </a:rPr>
              <a:t>A movie review on Gandhi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Pre-reading activities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 action="ppaction://hlinkfile"/>
              </a:rPr>
              <a:t>Worksheet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Questions edited from here</a:t>
            </a:r>
          </a:p>
          <a:p>
            <a:pPr lvl="2"/>
            <a:r>
              <a:rPr lang="en-US" altLang="zh-TW" dirty="0" smtClean="0">
                <a:hlinkClick r:id="rId3" action="ppaction://hlinkfile"/>
              </a:rPr>
              <a:t>student activity book</a:t>
            </a:r>
            <a:endParaRPr lang="en-US" altLang="zh-TW" dirty="0" smtClean="0"/>
          </a:p>
          <a:p>
            <a:pPr lvl="2"/>
            <a:r>
              <a:rPr lang="en-US" altLang="zh-TW" dirty="0" smtClean="0">
                <a:hlinkClick r:id="rId4"/>
              </a:rPr>
              <a:t>No Talking: Study Guide and Student Workbook</a:t>
            </a:r>
          </a:p>
          <a:p>
            <a:pPr lvl="1"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First-hour Class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Take turns telling a story</a:t>
            </a:r>
            <a:endParaRPr lang="en-US" altLang="zh-TW" dirty="0"/>
          </a:p>
          <a:p>
            <a:r>
              <a:rPr lang="en-US" altLang="zh-TW" dirty="0" smtClean="0"/>
              <a:t>Ask the next one to summarize what he/she has heard</a:t>
            </a:r>
          </a:p>
          <a:p>
            <a:r>
              <a:rPr lang="en-US" altLang="zh-TW" dirty="0" smtClean="0"/>
              <a:t>Ask open-ended questions</a:t>
            </a:r>
          </a:p>
          <a:p>
            <a:r>
              <a:rPr lang="en-US" altLang="zh-TW" dirty="0" smtClean="0"/>
              <a:t>Find verbs or phrases about facial expression or gesture</a:t>
            </a:r>
          </a:p>
          <a:p>
            <a:pPr>
              <a:buNone/>
            </a:pPr>
            <a:r>
              <a:rPr lang="en-US" altLang="zh-TW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Second-hour Class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Hand in their worksheets</a:t>
            </a:r>
          </a:p>
          <a:p>
            <a:r>
              <a:rPr lang="en-US" altLang="zh-TW" dirty="0" smtClean="0"/>
              <a:t>Write a summary or </a:t>
            </a:r>
            <a:r>
              <a:rPr lang="en-US" altLang="zh-TW" dirty="0" smtClean="0">
                <a:solidFill>
                  <a:srgbClr val="FF0000"/>
                </a:solidFill>
              </a:rPr>
              <a:t>answer</a:t>
            </a:r>
            <a:r>
              <a:rPr lang="en-US" altLang="zh-TW" dirty="0" smtClean="0"/>
              <a:t> questions ( in pairs)</a:t>
            </a:r>
          </a:p>
          <a:p>
            <a:pPr lvl="1"/>
            <a:r>
              <a:rPr lang="en-US" altLang="zh-TW" dirty="0" smtClean="0">
                <a:hlinkClick r:id="rId2" action="ppaction://hlinkfile"/>
              </a:rPr>
              <a:t>Our reading journal on No Talking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pPr lvl="1">
              <a:buNone/>
            </a:pPr>
            <a:endParaRPr lang="en-US" altLang="zh-TW" dirty="0"/>
          </a:p>
          <a:p>
            <a:pPr lvl="1">
              <a:buNone/>
            </a:pPr>
            <a:r>
              <a:rPr lang="en-US" altLang="zh-TW" dirty="0" smtClean="0"/>
              <a:t>*Answers to these questions are not found in the text.</a:t>
            </a:r>
          </a:p>
          <a:p>
            <a:pPr lvl="1">
              <a:buNone/>
            </a:pP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Book 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One-page book report</a:t>
            </a:r>
          </a:p>
          <a:p>
            <a:pPr lvl="1"/>
            <a:r>
              <a:rPr lang="en-US" altLang="zh-TW" dirty="0" smtClean="0"/>
              <a:t>Sample essays (</a:t>
            </a:r>
            <a:r>
              <a:rPr lang="zh-TW" altLang="en-US" u="sng" dirty="0">
                <a:hlinkClick r:id="rId2"/>
              </a:rPr>
              <a:t>書林第五屆全國高中職英文讀書心得</a:t>
            </a:r>
            <a:r>
              <a:rPr lang="zh-TW" altLang="en-US" u="sng" dirty="0" smtClean="0">
                <a:hlinkClick r:id="rId2"/>
              </a:rPr>
              <a:t>比賽</a:t>
            </a:r>
            <a:endParaRPr lang="en-US" altLang="zh-TW" u="sng" dirty="0"/>
          </a:p>
          <a:p>
            <a:pPr lvl="2"/>
            <a:r>
              <a:rPr lang="en-US" altLang="zh-TW" u="sng" dirty="0" smtClean="0"/>
              <a:t>The giver and Tuesday with </a:t>
            </a:r>
            <a:r>
              <a:rPr lang="en-US" altLang="zh-TW" u="sng" dirty="0" err="1" smtClean="0"/>
              <a:t>Morrie</a:t>
            </a:r>
            <a:endParaRPr lang="en-US" altLang="zh-TW" u="sng" dirty="0" smtClean="0"/>
          </a:p>
          <a:p>
            <a:pPr lvl="1"/>
            <a:r>
              <a:rPr lang="en-US" altLang="zh-TW" u="sng" dirty="0" smtClean="0">
                <a:hlinkClick r:id="rId3" action="ppaction://hlinkfile"/>
              </a:rPr>
              <a:t>Students works </a:t>
            </a:r>
            <a:r>
              <a:rPr lang="en-US" altLang="zh-TW" u="sng" dirty="0" smtClean="0"/>
              <a:t>(found in the portfolio)</a:t>
            </a:r>
          </a:p>
          <a:p>
            <a:pPr lvl="1">
              <a:buNone/>
            </a:pPr>
            <a:endParaRPr lang="en-US" altLang="zh-TW" u="sng" dirty="0" smtClean="0"/>
          </a:p>
          <a:p>
            <a:pPr lvl="2">
              <a:buNone/>
            </a:pPr>
            <a:endParaRPr lang="en-US" altLang="zh-TW" u="sng" dirty="0" smtClean="0"/>
          </a:p>
          <a:p>
            <a:pPr lvl="2">
              <a:buNone/>
            </a:pPr>
            <a:endParaRPr lang="en-US" altLang="zh-TW" u="sng" dirty="0" smtClean="0"/>
          </a:p>
          <a:p>
            <a:pPr lvl="2">
              <a:buNone/>
            </a:pPr>
            <a:endParaRPr lang="zh-TW" altLang="en-US" dirty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360</Words>
  <Application>Microsoft Office PowerPoint</Application>
  <PresentationFormat>如螢幕大小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No talking  - A read-to-discuss class</vt:lpstr>
      <vt:lpstr>About Andrew Clements</vt:lpstr>
      <vt:lpstr>Why I choose this book -1</vt:lpstr>
      <vt:lpstr>Why I choose this book -2</vt:lpstr>
      <vt:lpstr>Before We Read</vt:lpstr>
      <vt:lpstr>Pre-reading activities</vt:lpstr>
      <vt:lpstr>First-hour Class</vt:lpstr>
      <vt:lpstr>Second-hour Class</vt:lpstr>
      <vt:lpstr>Book Review</vt:lpstr>
      <vt:lpstr>Interview with a Teacher</vt:lpstr>
      <vt:lpstr>A Short Play</vt:lpstr>
      <vt:lpstr>Debate</vt:lpstr>
      <vt:lpstr>More to find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Talking</dc:title>
  <dc:creator>user</dc:creator>
  <cp:lastModifiedBy>user</cp:lastModifiedBy>
  <cp:revision>16</cp:revision>
  <dcterms:created xsi:type="dcterms:W3CDTF">2016-04-28T01:37:04Z</dcterms:created>
  <dcterms:modified xsi:type="dcterms:W3CDTF">2016-05-02T04:54:38Z</dcterms:modified>
</cp:coreProperties>
</file>